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51206400" cy="36576000"/>
  <p:notesSz cx="7019925" cy="930592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86" autoAdjust="0"/>
    <p:restoredTop sz="94660"/>
  </p:normalViewPr>
  <p:slideViewPr>
    <p:cSldViewPr snapToGrid="0">
      <p:cViewPr>
        <p:scale>
          <a:sx n="50" d="100"/>
          <a:sy n="50" d="100"/>
        </p:scale>
        <p:origin x="-7788" y="-2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41968" cy="465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976333" y="0"/>
            <a:ext cx="3041968" cy="465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066800" y="698500"/>
            <a:ext cx="4886325" cy="34893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51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51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51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51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51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839014"/>
            <a:ext cx="3041968" cy="465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46625" rIns="93275" bIns="466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066800" y="698500"/>
            <a:ext cx="4886325" cy="34893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46625" rIns="93275" bIns="466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46625" rIns="93275" bIns="466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 b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3840480" y="11362276"/>
            <a:ext cx="43525440" cy="784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7680960" y="20726400"/>
            <a:ext cx="35844481" cy="93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3580"/>
              </a:spcBef>
              <a:spcAft>
                <a:spcPts val="0"/>
              </a:spcAft>
              <a:buClr>
                <a:srgbClr val="888888"/>
              </a:buClr>
              <a:buSzPts val="17900"/>
              <a:buFont typeface="Arial"/>
              <a:buNone/>
              <a:defRPr sz="17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3140"/>
              </a:spcBef>
              <a:spcAft>
                <a:spcPts val="0"/>
              </a:spcAft>
              <a:buClr>
                <a:srgbClr val="888888"/>
              </a:buClr>
              <a:buSzPts val="15700"/>
              <a:buFont typeface="Arial"/>
              <a:buNone/>
              <a:defRPr sz="1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2700"/>
              </a:spcBef>
              <a:spcAft>
                <a:spcPts val="0"/>
              </a:spcAft>
              <a:buClr>
                <a:srgbClr val="888888"/>
              </a:buClr>
              <a:buSzPts val="13500"/>
              <a:buFont typeface="Arial"/>
              <a:buNone/>
              <a:defRPr sz="13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2220"/>
              </a:spcBef>
              <a:spcAft>
                <a:spcPts val="0"/>
              </a:spcAft>
              <a:buClr>
                <a:srgbClr val="888888"/>
              </a:buClr>
              <a:buSzPts val="11100"/>
              <a:buFont typeface="Arial"/>
              <a:buNone/>
              <a:defRPr sz="1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2220"/>
              </a:spcBef>
              <a:spcAft>
                <a:spcPts val="0"/>
              </a:spcAft>
              <a:buClr>
                <a:srgbClr val="888888"/>
              </a:buClr>
              <a:buSzPts val="11100"/>
              <a:buFont typeface="Arial"/>
              <a:buNone/>
              <a:defRPr sz="1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2220"/>
              </a:spcBef>
              <a:spcAft>
                <a:spcPts val="0"/>
              </a:spcAft>
              <a:buClr>
                <a:srgbClr val="888888"/>
              </a:buClr>
              <a:buSzPts val="11100"/>
              <a:buFont typeface="Arial"/>
              <a:buNone/>
              <a:defRPr sz="1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2220"/>
              </a:spcBef>
              <a:spcAft>
                <a:spcPts val="0"/>
              </a:spcAft>
              <a:buClr>
                <a:srgbClr val="888888"/>
              </a:buClr>
              <a:buSzPts val="11100"/>
              <a:buFont typeface="Arial"/>
              <a:buNone/>
              <a:defRPr sz="1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2220"/>
              </a:spcBef>
              <a:spcAft>
                <a:spcPts val="0"/>
              </a:spcAft>
              <a:buClr>
                <a:srgbClr val="888888"/>
              </a:buClr>
              <a:buSzPts val="11100"/>
              <a:buFont typeface="Arial"/>
              <a:buNone/>
              <a:defRPr sz="1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2220"/>
              </a:spcBef>
              <a:spcAft>
                <a:spcPts val="0"/>
              </a:spcAft>
              <a:buClr>
                <a:srgbClr val="888888"/>
              </a:buClr>
              <a:buSzPts val="11100"/>
              <a:buFont typeface="Arial"/>
              <a:buNone/>
              <a:defRPr sz="1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2559050" y="33901063"/>
            <a:ext cx="11950700" cy="1944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7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17494250" y="33901063"/>
            <a:ext cx="16217900" cy="1944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7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36696650" y="33901063"/>
            <a:ext cx="11950700" cy="1944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1925" tIns="255950" rIns="511925" bIns="25595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67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67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67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67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67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67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67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67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67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2559050" y="1465263"/>
            <a:ext cx="46088299" cy="60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13535819" y="-2440780"/>
            <a:ext cx="24134763" cy="46088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1365250" algn="l" rtl="0">
              <a:spcBef>
                <a:spcPts val="3580"/>
              </a:spcBef>
              <a:spcAft>
                <a:spcPts val="0"/>
              </a:spcAft>
              <a:buClr>
                <a:schemeClr val="dk1"/>
              </a:buClr>
              <a:buSzPts val="17900"/>
              <a:buFont typeface="Arial"/>
              <a:buChar char="•"/>
              <a:defRPr sz="17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1225550" algn="l" rtl="0">
              <a:spcBef>
                <a:spcPts val="3140"/>
              </a:spcBef>
              <a:spcAft>
                <a:spcPts val="0"/>
              </a:spcAft>
              <a:buClr>
                <a:schemeClr val="dk1"/>
              </a:buClr>
              <a:buSzPts val="15700"/>
              <a:buFont typeface="Arial"/>
              <a:buChar char="–"/>
              <a:defRPr sz="1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1085850" algn="l" rtl="0">
              <a:spcBef>
                <a:spcPts val="2700"/>
              </a:spcBef>
              <a:spcAft>
                <a:spcPts val="0"/>
              </a:spcAft>
              <a:buClr>
                <a:schemeClr val="dk1"/>
              </a:buClr>
              <a:buSzPts val="13500"/>
              <a:buFont typeface="Arial"/>
              <a:buChar char="•"/>
              <a:defRPr sz="1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933450" algn="l" rtl="0">
              <a:spcBef>
                <a:spcPts val="2220"/>
              </a:spcBef>
              <a:spcAft>
                <a:spcPts val="0"/>
              </a:spcAft>
              <a:buClr>
                <a:schemeClr val="dk1"/>
              </a:buClr>
              <a:buSzPts val="11100"/>
              <a:buFont typeface="Arial"/>
              <a:buChar char="–"/>
              <a:defRPr sz="1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933450" algn="l" rtl="0">
              <a:spcBef>
                <a:spcPts val="2220"/>
              </a:spcBef>
              <a:spcAft>
                <a:spcPts val="0"/>
              </a:spcAft>
              <a:buClr>
                <a:schemeClr val="dk1"/>
              </a:buClr>
              <a:buSzPts val="11100"/>
              <a:buFont typeface="Arial"/>
              <a:buChar char="»"/>
              <a:defRPr sz="1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933450" algn="l" rtl="0">
              <a:spcBef>
                <a:spcPts val="2220"/>
              </a:spcBef>
              <a:spcAft>
                <a:spcPts val="0"/>
              </a:spcAft>
              <a:buClr>
                <a:schemeClr val="dk1"/>
              </a:buClr>
              <a:buSzPts val="11100"/>
              <a:buFont typeface="Arial"/>
              <a:buChar char="•"/>
              <a:defRPr sz="1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933450" algn="l" rtl="0">
              <a:spcBef>
                <a:spcPts val="2220"/>
              </a:spcBef>
              <a:spcAft>
                <a:spcPts val="0"/>
              </a:spcAft>
              <a:buClr>
                <a:schemeClr val="dk1"/>
              </a:buClr>
              <a:buSzPts val="11100"/>
              <a:buFont typeface="Arial"/>
              <a:buChar char="•"/>
              <a:defRPr sz="1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933450" algn="l" rtl="0">
              <a:spcBef>
                <a:spcPts val="2220"/>
              </a:spcBef>
              <a:spcAft>
                <a:spcPts val="0"/>
              </a:spcAft>
              <a:buClr>
                <a:schemeClr val="dk1"/>
              </a:buClr>
              <a:buSzPts val="11100"/>
              <a:buFont typeface="Arial"/>
              <a:buChar char="•"/>
              <a:defRPr sz="1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933450" algn="l" rtl="0">
              <a:spcBef>
                <a:spcPts val="2220"/>
              </a:spcBef>
              <a:spcAft>
                <a:spcPts val="0"/>
              </a:spcAft>
              <a:buClr>
                <a:schemeClr val="dk1"/>
              </a:buClr>
              <a:buSzPts val="11100"/>
              <a:buFont typeface="Arial"/>
              <a:buChar char="•"/>
              <a:defRPr sz="1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2559050" y="33901063"/>
            <a:ext cx="11950700" cy="1944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7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17494250" y="33901063"/>
            <a:ext cx="16217900" cy="1944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7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36696650" y="33901063"/>
            <a:ext cx="11950700" cy="1944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1925" tIns="255950" rIns="511925" bIns="25595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27281295" y="11308091"/>
            <a:ext cx="31208133" cy="1152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3811693" y="213371"/>
            <a:ext cx="31208133" cy="33710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1365250" algn="l" rtl="0">
              <a:spcBef>
                <a:spcPts val="3580"/>
              </a:spcBef>
              <a:spcAft>
                <a:spcPts val="0"/>
              </a:spcAft>
              <a:buClr>
                <a:schemeClr val="dk1"/>
              </a:buClr>
              <a:buSzPts val="17900"/>
              <a:buFont typeface="Arial"/>
              <a:buChar char="•"/>
              <a:defRPr sz="17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1225550" algn="l" rtl="0">
              <a:spcBef>
                <a:spcPts val="3140"/>
              </a:spcBef>
              <a:spcAft>
                <a:spcPts val="0"/>
              </a:spcAft>
              <a:buClr>
                <a:schemeClr val="dk1"/>
              </a:buClr>
              <a:buSzPts val="15700"/>
              <a:buFont typeface="Arial"/>
              <a:buChar char="–"/>
              <a:defRPr sz="1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1085850" algn="l" rtl="0">
              <a:spcBef>
                <a:spcPts val="2700"/>
              </a:spcBef>
              <a:spcAft>
                <a:spcPts val="0"/>
              </a:spcAft>
              <a:buClr>
                <a:schemeClr val="dk1"/>
              </a:buClr>
              <a:buSzPts val="13500"/>
              <a:buFont typeface="Arial"/>
              <a:buChar char="•"/>
              <a:defRPr sz="1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933450" algn="l" rtl="0">
              <a:spcBef>
                <a:spcPts val="2220"/>
              </a:spcBef>
              <a:spcAft>
                <a:spcPts val="0"/>
              </a:spcAft>
              <a:buClr>
                <a:schemeClr val="dk1"/>
              </a:buClr>
              <a:buSzPts val="11100"/>
              <a:buFont typeface="Arial"/>
              <a:buChar char="–"/>
              <a:defRPr sz="1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933450" algn="l" rtl="0">
              <a:spcBef>
                <a:spcPts val="2220"/>
              </a:spcBef>
              <a:spcAft>
                <a:spcPts val="0"/>
              </a:spcAft>
              <a:buClr>
                <a:schemeClr val="dk1"/>
              </a:buClr>
              <a:buSzPts val="11100"/>
              <a:buFont typeface="Arial"/>
              <a:buChar char="»"/>
              <a:defRPr sz="1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933450" algn="l" rtl="0">
              <a:spcBef>
                <a:spcPts val="2220"/>
              </a:spcBef>
              <a:spcAft>
                <a:spcPts val="0"/>
              </a:spcAft>
              <a:buClr>
                <a:schemeClr val="dk1"/>
              </a:buClr>
              <a:buSzPts val="11100"/>
              <a:buFont typeface="Arial"/>
              <a:buChar char="•"/>
              <a:defRPr sz="1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933450" algn="l" rtl="0">
              <a:spcBef>
                <a:spcPts val="2220"/>
              </a:spcBef>
              <a:spcAft>
                <a:spcPts val="0"/>
              </a:spcAft>
              <a:buClr>
                <a:schemeClr val="dk1"/>
              </a:buClr>
              <a:buSzPts val="11100"/>
              <a:buFont typeface="Arial"/>
              <a:buChar char="•"/>
              <a:defRPr sz="1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933450" algn="l" rtl="0">
              <a:spcBef>
                <a:spcPts val="2220"/>
              </a:spcBef>
              <a:spcAft>
                <a:spcPts val="0"/>
              </a:spcAft>
              <a:buClr>
                <a:schemeClr val="dk1"/>
              </a:buClr>
              <a:buSzPts val="11100"/>
              <a:buFont typeface="Arial"/>
              <a:buChar char="•"/>
              <a:defRPr sz="1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933450" algn="l" rtl="0">
              <a:spcBef>
                <a:spcPts val="2220"/>
              </a:spcBef>
              <a:spcAft>
                <a:spcPts val="0"/>
              </a:spcAft>
              <a:buClr>
                <a:schemeClr val="dk1"/>
              </a:buClr>
              <a:buSzPts val="11100"/>
              <a:buFont typeface="Arial"/>
              <a:buChar char="•"/>
              <a:defRPr sz="1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2559050" y="33901063"/>
            <a:ext cx="11950700" cy="1944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7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17494250" y="33901063"/>
            <a:ext cx="16217900" cy="1944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7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36696650" y="33901063"/>
            <a:ext cx="11950700" cy="1944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1925" tIns="255950" rIns="511925" bIns="25595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2559050" y="1465263"/>
            <a:ext cx="46088299" cy="60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2559050" y="8535988"/>
            <a:ext cx="46088299" cy="24134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1365250" algn="l" rtl="0">
              <a:spcBef>
                <a:spcPts val="3580"/>
              </a:spcBef>
              <a:spcAft>
                <a:spcPts val="0"/>
              </a:spcAft>
              <a:buClr>
                <a:schemeClr val="dk1"/>
              </a:buClr>
              <a:buSzPts val="17900"/>
              <a:buFont typeface="Arial"/>
              <a:buChar char="•"/>
              <a:defRPr sz="17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1225550" algn="l" rtl="0">
              <a:spcBef>
                <a:spcPts val="3140"/>
              </a:spcBef>
              <a:spcAft>
                <a:spcPts val="0"/>
              </a:spcAft>
              <a:buClr>
                <a:schemeClr val="dk1"/>
              </a:buClr>
              <a:buSzPts val="15700"/>
              <a:buFont typeface="Arial"/>
              <a:buChar char="–"/>
              <a:defRPr sz="1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1085850" algn="l" rtl="0">
              <a:spcBef>
                <a:spcPts val="2700"/>
              </a:spcBef>
              <a:spcAft>
                <a:spcPts val="0"/>
              </a:spcAft>
              <a:buClr>
                <a:schemeClr val="dk1"/>
              </a:buClr>
              <a:buSzPts val="13500"/>
              <a:buFont typeface="Arial"/>
              <a:buChar char="•"/>
              <a:defRPr sz="1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933450" algn="l" rtl="0">
              <a:spcBef>
                <a:spcPts val="2220"/>
              </a:spcBef>
              <a:spcAft>
                <a:spcPts val="0"/>
              </a:spcAft>
              <a:buClr>
                <a:schemeClr val="dk1"/>
              </a:buClr>
              <a:buSzPts val="11100"/>
              <a:buFont typeface="Arial"/>
              <a:buChar char="–"/>
              <a:defRPr sz="1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933450" algn="l" rtl="0">
              <a:spcBef>
                <a:spcPts val="2220"/>
              </a:spcBef>
              <a:spcAft>
                <a:spcPts val="0"/>
              </a:spcAft>
              <a:buClr>
                <a:schemeClr val="dk1"/>
              </a:buClr>
              <a:buSzPts val="11100"/>
              <a:buFont typeface="Arial"/>
              <a:buChar char="»"/>
              <a:defRPr sz="1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933450" algn="l" rtl="0">
              <a:spcBef>
                <a:spcPts val="2220"/>
              </a:spcBef>
              <a:spcAft>
                <a:spcPts val="0"/>
              </a:spcAft>
              <a:buClr>
                <a:schemeClr val="dk1"/>
              </a:buClr>
              <a:buSzPts val="11100"/>
              <a:buFont typeface="Arial"/>
              <a:buChar char="•"/>
              <a:defRPr sz="1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933450" algn="l" rtl="0">
              <a:spcBef>
                <a:spcPts val="2220"/>
              </a:spcBef>
              <a:spcAft>
                <a:spcPts val="0"/>
              </a:spcAft>
              <a:buClr>
                <a:schemeClr val="dk1"/>
              </a:buClr>
              <a:buSzPts val="11100"/>
              <a:buFont typeface="Arial"/>
              <a:buChar char="•"/>
              <a:defRPr sz="1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933450" algn="l" rtl="0">
              <a:spcBef>
                <a:spcPts val="2220"/>
              </a:spcBef>
              <a:spcAft>
                <a:spcPts val="0"/>
              </a:spcAft>
              <a:buClr>
                <a:schemeClr val="dk1"/>
              </a:buClr>
              <a:buSzPts val="11100"/>
              <a:buFont typeface="Arial"/>
              <a:buChar char="•"/>
              <a:defRPr sz="1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933450" algn="l" rtl="0">
              <a:spcBef>
                <a:spcPts val="2220"/>
              </a:spcBef>
              <a:spcAft>
                <a:spcPts val="0"/>
              </a:spcAft>
              <a:buClr>
                <a:schemeClr val="dk1"/>
              </a:buClr>
              <a:buSzPts val="11100"/>
              <a:buFont typeface="Arial"/>
              <a:buChar char="•"/>
              <a:defRPr sz="1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2559050" y="33901063"/>
            <a:ext cx="11950700" cy="1944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7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17494250" y="33901063"/>
            <a:ext cx="16217900" cy="1944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7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36696650" y="33901063"/>
            <a:ext cx="11950700" cy="1944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1925" tIns="255950" rIns="511925" bIns="25595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044952" y="23503469"/>
            <a:ext cx="43525440" cy="72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044952" y="15502480"/>
            <a:ext cx="43525440" cy="800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2220"/>
              </a:spcBef>
              <a:spcAft>
                <a:spcPts val="0"/>
              </a:spcAft>
              <a:buClr>
                <a:srgbClr val="888888"/>
              </a:buClr>
              <a:buSzPts val="11100"/>
              <a:buFont typeface="Arial"/>
              <a:buNone/>
              <a:defRPr sz="1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000"/>
              </a:spcBef>
              <a:spcAft>
                <a:spcPts val="0"/>
              </a:spcAft>
              <a:buClr>
                <a:srgbClr val="888888"/>
              </a:buClr>
              <a:buSzPts val="10000"/>
              <a:buFont typeface="Arial"/>
              <a:buNone/>
              <a:defRPr sz="10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1780"/>
              </a:spcBef>
              <a:spcAft>
                <a:spcPts val="0"/>
              </a:spcAft>
              <a:buClr>
                <a:srgbClr val="888888"/>
              </a:buClr>
              <a:buSzPts val="8900"/>
              <a:buFont typeface="Arial"/>
              <a:buNone/>
              <a:defRPr sz="8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560"/>
              </a:spcBef>
              <a:spcAft>
                <a:spcPts val="0"/>
              </a:spcAft>
              <a:buClr>
                <a:srgbClr val="888888"/>
              </a:buClr>
              <a:buSzPts val="7800"/>
              <a:buFont typeface="Arial"/>
              <a:buNone/>
              <a:defRPr sz="7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560"/>
              </a:spcBef>
              <a:spcAft>
                <a:spcPts val="0"/>
              </a:spcAft>
              <a:buClr>
                <a:srgbClr val="888888"/>
              </a:buClr>
              <a:buSzPts val="7800"/>
              <a:buFont typeface="Arial"/>
              <a:buNone/>
              <a:defRPr sz="7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560"/>
              </a:spcBef>
              <a:spcAft>
                <a:spcPts val="0"/>
              </a:spcAft>
              <a:buClr>
                <a:srgbClr val="888888"/>
              </a:buClr>
              <a:buSzPts val="7800"/>
              <a:buFont typeface="Arial"/>
              <a:buNone/>
              <a:defRPr sz="7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560"/>
              </a:spcBef>
              <a:spcAft>
                <a:spcPts val="0"/>
              </a:spcAft>
              <a:buClr>
                <a:srgbClr val="888888"/>
              </a:buClr>
              <a:buSzPts val="7800"/>
              <a:buFont typeface="Arial"/>
              <a:buNone/>
              <a:defRPr sz="7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560"/>
              </a:spcBef>
              <a:spcAft>
                <a:spcPts val="0"/>
              </a:spcAft>
              <a:buClr>
                <a:srgbClr val="888888"/>
              </a:buClr>
              <a:buSzPts val="7800"/>
              <a:buFont typeface="Arial"/>
              <a:buNone/>
              <a:defRPr sz="7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560"/>
              </a:spcBef>
              <a:spcAft>
                <a:spcPts val="0"/>
              </a:spcAft>
              <a:buClr>
                <a:srgbClr val="888888"/>
              </a:buClr>
              <a:buSzPts val="7800"/>
              <a:buFont typeface="Arial"/>
              <a:buNone/>
              <a:defRPr sz="7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2559050" y="33901063"/>
            <a:ext cx="11950700" cy="1944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7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17494250" y="33901063"/>
            <a:ext cx="16217900" cy="1944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7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36696650" y="33901063"/>
            <a:ext cx="11950700" cy="1944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1925" tIns="255950" rIns="511925" bIns="25595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2559050" y="1465263"/>
            <a:ext cx="46088299" cy="60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2560320" y="8534410"/>
            <a:ext cx="22616160" cy="24138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1225550" algn="l" rtl="0">
              <a:spcBef>
                <a:spcPts val="3140"/>
              </a:spcBef>
              <a:spcAft>
                <a:spcPts val="0"/>
              </a:spcAft>
              <a:buClr>
                <a:schemeClr val="dk1"/>
              </a:buClr>
              <a:buSzPts val="15700"/>
              <a:buFont typeface="Arial"/>
              <a:buChar char="•"/>
              <a:defRPr sz="1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1085850" algn="l" rtl="0">
              <a:spcBef>
                <a:spcPts val="2700"/>
              </a:spcBef>
              <a:spcAft>
                <a:spcPts val="0"/>
              </a:spcAft>
              <a:buClr>
                <a:schemeClr val="dk1"/>
              </a:buClr>
              <a:buSzPts val="13500"/>
              <a:buFont typeface="Arial"/>
              <a:buChar char="–"/>
              <a:defRPr sz="1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933450" algn="l" rtl="0">
              <a:spcBef>
                <a:spcPts val="2220"/>
              </a:spcBef>
              <a:spcAft>
                <a:spcPts val="0"/>
              </a:spcAft>
              <a:buClr>
                <a:schemeClr val="dk1"/>
              </a:buClr>
              <a:buSzPts val="11100"/>
              <a:buFont typeface="Arial"/>
              <a:buChar char="•"/>
              <a:defRPr sz="1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863600" algn="l" rtl="0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0000"/>
              <a:buFont typeface="Arial"/>
              <a:buChar char="–"/>
              <a:defRPr sz="10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863600" algn="l" rtl="0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0000"/>
              <a:buFont typeface="Arial"/>
              <a:buChar char="»"/>
              <a:defRPr sz="10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863600" algn="l" rtl="0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0000"/>
              <a:buFont typeface="Arial"/>
              <a:buChar char="•"/>
              <a:defRPr sz="10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863600" algn="l" rtl="0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0000"/>
              <a:buFont typeface="Arial"/>
              <a:buChar char="•"/>
              <a:defRPr sz="10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863600" algn="l" rtl="0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0000"/>
              <a:buFont typeface="Arial"/>
              <a:buChar char="•"/>
              <a:defRPr sz="10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863600" algn="l" rtl="0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0000"/>
              <a:buFont typeface="Arial"/>
              <a:buChar char="•"/>
              <a:defRPr sz="10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26029920" y="8534410"/>
            <a:ext cx="22616160" cy="24138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1225550" algn="l" rtl="0">
              <a:spcBef>
                <a:spcPts val="3140"/>
              </a:spcBef>
              <a:spcAft>
                <a:spcPts val="0"/>
              </a:spcAft>
              <a:buClr>
                <a:schemeClr val="dk1"/>
              </a:buClr>
              <a:buSzPts val="15700"/>
              <a:buFont typeface="Arial"/>
              <a:buChar char="•"/>
              <a:defRPr sz="1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1085850" algn="l" rtl="0">
              <a:spcBef>
                <a:spcPts val="2700"/>
              </a:spcBef>
              <a:spcAft>
                <a:spcPts val="0"/>
              </a:spcAft>
              <a:buClr>
                <a:schemeClr val="dk1"/>
              </a:buClr>
              <a:buSzPts val="13500"/>
              <a:buFont typeface="Arial"/>
              <a:buChar char="–"/>
              <a:defRPr sz="1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933450" algn="l" rtl="0">
              <a:spcBef>
                <a:spcPts val="2220"/>
              </a:spcBef>
              <a:spcAft>
                <a:spcPts val="0"/>
              </a:spcAft>
              <a:buClr>
                <a:schemeClr val="dk1"/>
              </a:buClr>
              <a:buSzPts val="11100"/>
              <a:buFont typeface="Arial"/>
              <a:buChar char="•"/>
              <a:defRPr sz="1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863600" algn="l" rtl="0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0000"/>
              <a:buFont typeface="Arial"/>
              <a:buChar char="–"/>
              <a:defRPr sz="10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863600" algn="l" rtl="0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0000"/>
              <a:buFont typeface="Arial"/>
              <a:buChar char="»"/>
              <a:defRPr sz="10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863600" algn="l" rtl="0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0000"/>
              <a:buFont typeface="Arial"/>
              <a:buChar char="•"/>
              <a:defRPr sz="10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863600" algn="l" rtl="0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0000"/>
              <a:buFont typeface="Arial"/>
              <a:buChar char="•"/>
              <a:defRPr sz="10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863600" algn="l" rtl="0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0000"/>
              <a:buFont typeface="Arial"/>
              <a:buChar char="•"/>
              <a:defRPr sz="10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863600" algn="l" rtl="0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0000"/>
              <a:buFont typeface="Arial"/>
              <a:buChar char="•"/>
              <a:defRPr sz="10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2559050" y="33901063"/>
            <a:ext cx="11950700" cy="1944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7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17494250" y="33901063"/>
            <a:ext cx="16217900" cy="1944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7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36696650" y="33901063"/>
            <a:ext cx="11950700" cy="1944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1925" tIns="255950" rIns="511925" bIns="25595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2559050" y="1465263"/>
            <a:ext cx="46088299" cy="60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2560320" y="8187272"/>
            <a:ext cx="22625052" cy="341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2700"/>
              </a:spcBef>
              <a:spcAft>
                <a:spcPts val="0"/>
              </a:spcAft>
              <a:buClr>
                <a:schemeClr val="dk1"/>
              </a:buClr>
              <a:buSzPts val="13500"/>
              <a:buFont typeface="Arial"/>
              <a:buNone/>
              <a:defRPr sz="13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220"/>
              </a:spcBef>
              <a:spcAft>
                <a:spcPts val="0"/>
              </a:spcAft>
              <a:buClr>
                <a:schemeClr val="dk1"/>
              </a:buClr>
              <a:buSzPts val="11100"/>
              <a:buFont typeface="Arial"/>
              <a:buNone/>
              <a:defRPr sz="11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0000"/>
              <a:buFont typeface="Arial"/>
              <a:buNone/>
              <a:defRPr sz="10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780"/>
              </a:spcBef>
              <a:spcAft>
                <a:spcPts val="0"/>
              </a:spcAft>
              <a:buClr>
                <a:schemeClr val="dk1"/>
              </a:buClr>
              <a:buSzPts val="8900"/>
              <a:buFont typeface="Arial"/>
              <a:buNone/>
              <a:defRPr sz="8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780"/>
              </a:spcBef>
              <a:spcAft>
                <a:spcPts val="0"/>
              </a:spcAft>
              <a:buClr>
                <a:schemeClr val="dk1"/>
              </a:buClr>
              <a:buSzPts val="8900"/>
              <a:buFont typeface="Arial"/>
              <a:buNone/>
              <a:defRPr sz="8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780"/>
              </a:spcBef>
              <a:spcAft>
                <a:spcPts val="0"/>
              </a:spcAft>
              <a:buClr>
                <a:schemeClr val="dk1"/>
              </a:buClr>
              <a:buSzPts val="8900"/>
              <a:buFont typeface="Arial"/>
              <a:buNone/>
              <a:defRPr sz="8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780"/>
              </a:spcBef>
              <a:spcAft>
                <a:spcPts val="0"/>
              </a:spcAft>
              <a:buClr>
                <a:schemeClr val="dk1"/>
              </a:buClr>
              <a:buSzPts val="8900"/>
              <a:buFont typeface="Arial"/>
              <a:buNone/>
              <a:defRPr sz="8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780"/>
              </a:spcBef>
              <a:spcAft>
                <a:spcPts val="0"/>
              </a:spcAft>
              <a:buClr>
                <a:schemeClr val="dk1"/>
              </a:buClr>
              <a:buSzPts val="8900"/>
              <a:buFont typeface="Arial"/>
              <a:buNone/>
              <a:defRPr sz="8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780"/>
              </a:spcBef>
              <a:spcAft>
                <a:spcPts val="0"/>
              </a:spcAft>
              <a:buClr>
                <a:schemeClr val="dk1"/>
              </a:buClr>
              <a:buSzPts val="8900"/>
              <a:buFont typeface="Arial"/>
              <a:buNone/>
              <a:defRPr sz="8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2560320" y="11599335"/>
            <a:ext cx="22625052" cy="2107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1085850" algn="l" rtl="0">
              <a:spcBef>
                <a:spcPts val="2700"/>
              </a:spcBef>
              <a:spcAft>
                <a:spcPts val="0"/>
              </a:spcAft>
              <a:buClr>
                <a:schemeClr val="dk1"/>
              </a:buClr>
              <a:buSzPts val="13500"/>
              <a:buFont typeface="Arial"/>
              <a:buChar char="•"/>
              <a:defRPr sz="1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933450" algn="l" rtl="0">
              <a:spcBef>
                <a:spcPts val="2220"/>
              </a:spcBef>
              <a:spcAft>
                <a:spcPts val="0"/>
              </a:spcAft>
              <a:buClr>
                <a:schemeClr val="dk1"/>
              </a:buClr>
              <a:buSzPts val="11100"/>
              <a:buFont typeface="Arial"/>
              <a:buChar char="–"/>
              <a:defRPr sz="1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863600" algn="l" rtl="0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0000"/>
              <a:buFont typeface="Arial"/>
              <a:buChar char="•"/>
              <a:defRPr sz="10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793750" algn="l" rtl="0">
              <a:spcBef>
                <a:spcPts val="1780"/>
              </a:spcBef>
              <a:spcAft>
                <a:spcPts val="0"/>
              </a:spcAft>
              <a:buClr>
                <a:schemeClr val="dk1"/>
              </a:buClr>
              <a:buSzPts val="8900"/>
              <a:buFont typeface="Arial"/>
              <a:buChar char="–"/>
              <a:defRPr sz="8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793750" algn="l" rtl="0">
              <a:spcBef>
                <a:spcPts val="1780"/>
              </a:spcBef>
              <a:spcAft>
                <a:spcPts val="0"/>
              </a:spcAft>
              <a:buClr>
                <a:schemeClr val="dk1"/>
              </a:buClr>
              <a:buSzPts val="8900"/>
              <a:buFont typeface="Arial"/>
              <a:buChar char="»"/>
              <a:defRPr sz="8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793750" algn="l" rtl="0">
              <a:spcBef>
                <a:spcPts val="1780"/>
              </a:spcBef>
              <a:spcAft>
                <a:spcPts val="0"/>
              </a:spcAft>
              <a:buClr>
                <a:schemeClr val="dk1"/>
              </a:buClr>
              <a:buSzPts val="8900"/>
              <a:buFont typeface="Arial"/>
              <a:buChar char="•"/>
              <a:defRPr sz="8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793750" algn="l" rtl="0">
              <a:spcBef>
                <a:spcPts val="1780"/>
              </a:spcBef>
              <a:spcAft>
                <a:spcPts val="0"/>
              </a:spcAft>
              <a:buClr>
                <a:schemeClr val="dk1"/>
              </a:buClr>
              <a:buSzPts val="8900"/>
              <a:buFont typeface="Arial"/>
              <a:buChar char="•"/>
              <a:defRPr sz="8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793750" algn="l" rtl="0">
              <a:spcBef>
                <a:spcPts val="1780"/>
              </a:spcBef>
              <a:spcAft>
                <a:spcPts val="0"/>
              </a:spcAft>
              <a:buClr>
                <a:schemeClr val="dk1"/>
              </a:buClr>
              <a:buSzPts val="8900"/>
              <a:buFont typeface="Arial"/>
              <a:buChar char="•"/>
              <a:defRPr sz="8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793750" algn="l" rtl="0">
              <a:spcBef>
                <a:spcPts val="1780"/>
              </a:spcBef>
              <a:spcAft>
                <a:spcPts val="0"/>
              </a:spcAft>
              <a:buClr>
                <a:schemeClr val="dk1"/>
              </a:buClr>
              <a:buSzPts val="8900"/>
              <a:buFont typeface="Arial"/>
              <a:buChar char="•"/>
              <a:defRPr sz="8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26012142" y="8187272"/>
            <a:ext cx="22633940" cy="341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2700"/>
              </a:spcBef>
              <a:spcAft>
                <a:spcPts val="0"/>
              </a:spcAft>
              <a:buClr>
                <a:schemeClr val="dk1"/>
              </a:buClr>
              <a:buSzPts val="13500"/>
              <a:buFont typeface="Arial"/>
              <a:buNone/>
              <a:defRPr sz="13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220"/>
              </a:spcBef>
              <a:spcAft>
                <a:spcPts val="0"/>
              </a:spcAft>
              <a:buClr>
                <a:schemeClr val="dk1"/>
              </a:buClr>
              <a:buSzPts val="11100"/>
              <a:buFont typeface="Arial"/>
              <a:buNone/>
              <a:defRPr sz="11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0000"/>
              <a:buFont typeface="Arial"/>
              <a:buNone/>
              <a:defRPr sz="10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780"/>
              </a:spcBef>
              <a:spcAft>
                <a:spcPts val="0"/>
              </a:spcAft>
              <a:buClr>
                <a:schemeClr val="dk1"/>
              </a:buClr>
              <a:buSzPts val="8900"/>
              <a:buFont typeface="Arial"/>
              <a:buNone/>
              <a:defRPr sz="8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780"/>
              </a:spcBef>
              <a:spcAft>
                <a:spcPts val="0"/>
              </a:spcAft>
              <a:buClr>
                <a:schemeClr val="dk1"/>
              </a:buClr>
              <a:buSzPts val="8900"/>
              <a:buFont typeface="Arial"/>
              <a:buNone/>
              <a:defRPr sz="8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780"/>
              </a:spcBef>
              <a:spcAft>
                <a:spcPts val="0"/>
              </a:spcAft>
              <a:buClr>
                <a:schemeClr val="dk1"/>
              </a:buClr>
              <a:buSzPts val="8900"/>
              <a:buFont typeface="Arial"/>
              <a:buNone/>
              <a:defRPr sz="8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780"/>
              </a:spcBef>
              <a:spcAft>
                <a:spcPts val="0"/>
              </a:spcAft>
              <a:buClr>
                <a:schemeClr val="dk1"/>
              </a:buClr>
              <a:buSzPts val="8900"/>
              <a:buFont typeface="Arial"/>
              <a:buNone/>
              <a:defRPr sz="8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780"/>
              </a:spcBef>
              <a:spcAft>
                <a:spcPts val="0"/>
              </a:spcAft>
              <a:buClr>
                <a:schemeClr val="dk1"/>
              </a:buClr>
              <a:buSzPts val="8900"/>
              <a:buFont typeface="Arial"/>
              <a:buNone/>
              <a:defRPr sz="8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780"/>
              </a:spcBef>
              <a:spcAft>
                <a:spcPts val="0"/>
              </a:spcAft>
              <a:buClr>
                <a:schemeClr val="dk1"/>
              </a:buClr>
              <a:buSzPts val="8900"/>
              <a:buFont typeface="Arial"/>
              <a:buNone/>
              <a:defRPr sz="8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26012142" y="11599335"/>
            <a:ext cx="22633940" cy="2107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1085850" algn="l" rtl="0">
              <a:spcBef>
                <a:spcPts val="2700"/>
              </a:spcBef>
              <a:spcAft>
                <a:spcPts val="0"/>
              </a:spcAft>
              <a:buClr>
                <a:schemeClr val="dk1"/>
              </a:buClr>
              <a:buSzPts val="13500"/>
              <a:buFont typeface="Arial"/>
              <a:buChar char="•"/>
              <a:defRPr sz="1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933450" algn="l" rtl="0">
              <a:spcBef>
                <a:spcPts val="2220"/>
              </a:spcBef>
              <a:spcAft>
                <a:spcPts val="0"/>
              </a:spcAft>
              <a:buClr>
                <a:schemeClr val="dk1"/>
              </a:buClr>
              <a:buSzPts val="11100"/>
              <a:buFont typeface="Arial"/>
              <a:buChar char="–"/>
              <a:defRPr sz="1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863600" algn="l" rtl="0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0000"/>
              <a:buFont typeface="Arial"/>
              <a:buChar char="•"/>
              <a:defRPr sz="10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793750" algn="l" rtl="0">
              <a:spcBef>
                <a:spcPts val="1780"/>
              </a:spcBef>
              <a:spcAft>
                <a:spcPts val="0"/>
              </a:spcAft>
              <a:buClr>
                <a:schemeClr val="dk1"/>
              </a:buClr>
              <a:buSzPts val="8900"/>
              <a:buFont typeface="Arial"/>
              <a:buChar char="–"/>
              <a:defRPr sz="8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793750" algn="l" rtl="0">
              <a:spcBef>
                <a:spcPts val="1780"/>
              </a:spcBef>
              <a:spcAft>
                <a:spcPts val="0"/>
              </a:spcAft>
              <a:buClr>
                <a:schemeClr val="dk1"/>
              </a:buClr>
              <a:buSzPts val="8900"/>
              <a:buFont typeface="Arial"/>
              <a:buChar char="»"/>
              <a:defRPr sz="8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793750" algn="l" rtl="0">
              <a:spcBef>
                <a:spcPts val="1780"/>
              </a:spcBef>
              <a:spcAft>
                <a:spcPts val="0"/>
              </a:spcAft>
              <a:buClr>
                <a:schemeClr val="dk1"/>
              </a:buClr>
              <a:buSzPts val="8900"/>
              <a:buFont typeface="Arial"/>
              <a:buChar char="•"/>
              <a:defRPr sz="8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793750" algn="l" rtl="0">
              <a:spcBef>
                <a:spcPts val="1780"/>
              </a:spcBef>
              <a:spcAft>
                <a:spcPts val="0"/>
              </a:spcAft>
              <a:buClr>
                <a:schemeClr val="dk1"/>
              </a:buClr>
              <a:buSzPts val="8900"/>
              <a:buFont typeface="Arial"/>
              <a:buChar char="•"/>
              <a:defRPr sz="8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793750" algn="l" rtl="0">
              <a:spcBef>
                <a:spcPts val="1780"/>
              </a:spcBef>
              <a:spcAft>
                <a:spcPts val="0"/>
              </a:spcAft>
              <a:buClr>
                <a:schemeClr val="dk1"/>
              </a:buClr>
              <a:buSzPts val="8900"/>
              <a:buFont typeface="Arial"/>
              <a:buChar char="•"/>
              <a:defRPr sz="8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793750" algn="l" rtl="0">
              <a:spcBef>
                <a:spcPts val="1780"/>
              </a:spcBef>
              <a:spcAft>
                <a:spcPts val="0"/>
              </a:spcAft>
              <a:buClr>
                <a:schemeClr val="dk1"/>
              </a:buClr>
              <a:buSzPts val="8900"/>
              <a:buFont typeface="Arial"/>
              <a:buChar char="•"/>
              <a:defRPr sz="8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2559050" y="33901063"/>
            <a:ext cx="11950700" cy="1944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7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17494250" y="33901063"/>
            <a:ext cx="16217900" cy="1944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7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36696650" y="33901063"/>
            <a:ext cx="11950700" cy="1944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1925" tIns="255950" rIns="511925" bIns="25595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2559050" y="1465263"/>
            <a:ext cx="46088299" cy="60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2559050" y="33901063"/>
            <a:ext cx="11950700" cy="1944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7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17494250" y="33901063"/>
            <a:ext cx="16217900" cy="1944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7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36696650" y="33901063"/>
            <a:ext cx="11950700" cy="1944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1925" tIns="255950" rIns="511925" bIns="25595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2559050" y="33901063"/>
            <a:ext cx="11950700" cy="1944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7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17494250" y="33901063"/>
            <a:ext cx="16217900" cy="1944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7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36696650" y="33901063"/>
            <a:ext cx="11950700" cy="1944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1925" tIns="255950" rIns="511925" bIns="25595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2560328" y="1456266"/>
            <a:ext cx="16846551" cy="61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20020280" y="1456276"/>
            <a:ext cx="28625799" cy="31216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1365250" algn="l" rtl="0">
              <a:spcBef>
                <a:spcPts val="3580"/>
              </a:spcBef>
              <a:spcAft>
                <a:spcPts val="0"/>
              </a:spcAft>
              <a:buClr>
                <a:schemeClr val="dk1"/>
              </a:buClr>
              <a:buSzPts val="17900"/>
              <a:buFont typeface="Arial"/>
              <a:buChar char="•"/>
              <a:defRPr sz="17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1225550" algn="l" rtl="0">
              <a:spcBef>
                <a:spcPts val="3140"/>
              </a:spcBef>
              <a:spcAft>
                <a:spcPts val="0"/>
              </a:spcAft>
              <a:buClr>
                <a:schemeClr val="dk1"/>
              </a:buClr>
              <a:buSzPts val="15700"/>
              <a:buFont typeface="Arial"/>
              <a:buChar char="–"/>
              <a:defRPr sz="1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1085850" algn="l" rtl="0">
              <a:spcBef>
                <a:spcPts val="2700"/>
              </a:spcBef>
              <a:spcAft>
                <a:spcPts val="0"/>
              </a:spcAft>
              <a:buClr>
                <a:schemeClr val="dk1"/>
              </a:buClr>
              <a:buSzPts val="13500"/>
              <a:buFont typeface="Arial"/>
              <a:buChar char="•"/>
              <a:defRPr sz="1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933450" algn="l" rtl="0">
              <a:spcBef>
                <a:spcPts val="2220"/>
              </a:spcBef>
              <a:spcAft>
                <a:spcPts val="0"/>
              </a:spcAft>
              <a:buClr>
                <a:schemeClr val="dk1"/>
              </a:buClr>
              <a:buSzPts val="11100"/>
              <a:buFont typeface="Arial"/>
              <a:buChar char="–"/>
              <a:defRPr sz="1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933450" algn="l" rtl="0">
              <a:spcBef>
                <a:spcPts val="2220"/>
              </a:spcBef>
              <a:spcAft>
                <a:spcPts val="0"/>
              </a:spcAft>
              <a:buClr>
                <a:schemeClr val="dk1"/>
              </a:buClr>
              <a:buSzPts val="11100"/>
              <a:buFont typeface="Arial"/>
              <a:buChar char="»"/>
              <a:defRPr sz="1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933450" algn="l" rtl="0">
              <a:spcBef>
                <a:spcPts val="2220"/>
              </a:spcBef>
              <a:spcAft>
                <a:spcPts val="0"/>
              </a:spcAft>
              <a:buClr>
                <a:schemeClr val="dk1"/>
              </a:buClr>
              <a:buSzPts val="11100"/>
              <a:buFont typeface="Arial"/>
              <a:buChar char="•"/>
              <a:defRPr sz="1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933450" algn="l" rtl="0">
              <a:spcBef>
                <a:spcPts val="2220"/>
              </a:spcBef>
              <a:spcAft>
                <a:spcPts val="0"/>
              </a:spcAft>
              <a:buClr>
                <a:schemeClr val="dk1"/>
              </a:buClr>
              <a:buSzPts val="11100"/>
              <a:buFont typeface="Arial"/>
              <a:buChar char="•"/>
              <a:defRPr sz="1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933450" algn="l" rtl="0">
              <a:spcBef>
                <a:spcPts val="2220"/>
              </a:spcBef>
              <a:spcAft>
                <a:spcPts val="0"/>
              </a:spcAft>
              <a:buClr>
                <a:schemeClr val="dk1"/>
              </a:buClr>
              <a:buSzPts val="11100"/>
              <a:buFont typeface="Arial"/>
              <a:buChar char="•"/>
              <a:defRPr sz="1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933450" algn="l" rtl="0">
              <a:spcBef>
                <a:spcPts val="2220"/>
              </a:spcBef>
              <a:spcAft>
                <a:spcPts val="0"/>
              </a:spcAft>
              <a:buClr>
                <a:schemeClr val="dk1"/>
              </a:buClr>
              <a:buSzPts val="11100"/>
              <a:buFont typeface="Arial"/>
              <a:buChar char="•"/>
              <a:defRPr sz="1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2560328" y="7653876"/>
            <a:ext cx="16846551" cy="2501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1560"/>
              </a:spcBef>
              <a:spcAft>
                <a:spcPts val="0"/>
              </a:spcAft>
              <a:buClr>
                <a:schemeClr val="dk1"/>
              </a:buClr>
              <a:buSzPts val="7800"/>
              <a:buFont typeface="Arial"/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None/>
              <a:defRPr sz="6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2559050" y="33901063"/>
            <a:ext cx="11950700" cy="1944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7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17494250" y="33901063"/>
            <a:ext cx="16217900" cy="1944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7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36696650" y="33901063"/>
            <a:ext cx="11950700" cy="1944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1925" tIns="255950" rIns="511925" bIns="25595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0036812" y="25603200"/>
            <a:ext cx="30723839" cy="3022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10036812" y="3268134"/>
            <a:ext cx="30723839" cy="219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3580"/>
              </a:spcBef>
              <a:spcAft>
                <a:spcPts val="0"/>
              </a:spcAft>
              <a:buClr>
                <a:schemeClr val="dk1"/>
              </a:buClr>
              <a:buSzPts val="17900"/>
              <a:buFont typeface="Arial"/>
              <a:buNone/>
              <a:defRPr sz="17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140"/>
              </a:spcBef>
              <a:spcAft>
                <a:spcPts val="0"/>
              </a:spcAft>
              <a:buClr>
                <a:schemeClr val="dk1"/>
              </a:buClr>
              <a:buSzPts val="15700"/>
              <a:buFont typeface="Arial"/>
              <a:buNone/>
              <a:defRPr sz="1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2700"/>
              </a:spcBef>
              <a:spcAft>
                <a:spcPts val="0"/>
              </a:spcAft>
              <a:buClr>
                <a:schemeClr val="dk1"/>
              </a:buClr>
              <a:buSzPts val="13500"/>
              <a:buFont typeface="Arial"/>
              <a:buNone/>
              <a:defRPr sz="1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2220"/>
              </a:spcBef>
              <a:spcAft>
                <a:spcPts val="0"/>
              </a:spcAft>
              <a:buClr>
                <a:schemeClr val="dk1"/>
              </a:buClr>
              <a:buSzPts val="11100"/>
              <a:buFont typeface="Arial"/>
              <a:buNone/>
              <a:defRPr sz="1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2220"/>
              </a:spcBef>
              <a:spcAft>
                <a:spcPts val="0"/>
              </a:spcAft>
              <a:buClr>
                <a:schemeClr val="dk1"/>
              </a:buClr>
              <a:buSzPts val="11100"/>
              <a:buFont typeface="Arial"/>
              <a:buNone/>
              <a:defRPr sz="1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220"/>
              </a:spcBef>
              <a:spcAft>
                <a:spcPts val="0"/>
              </a:spcAft>
              <a:buClr>
                <a:schemeClr val="dk1"/>
              </a:buClr>
              <a:buSzPts val="11100"/>
              <a:buFont typeface="Arial"/>
              <a:buNone/>
              <a:defRPr sz="1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220"/>
              </a:spcBef>
              <a:spcAft>
                <a:spcPts val="0"/>
              </a:spcAft>
              <a:buClr>
                <a:schemeClr val="dk1"/>
              </a:buClr>
              <a:buSzPts val="11100"/>
              <a:buFont typeface="Arial"/>
              <a:buNone/>
              <a:defRPr sz="1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220"/>
              </a:spcBef>
              <a:spcAft>
                <a:spcPts val="0"/>
              </a:spcAft>
              <a:buClr>
                <a:schemeClr val="dk1"/>
              </a:buClr>
              <a:buSzPts val="11100"/>
              <a:buFont typeface="Arial"/>
              <a:buNone/>
              <a:defRPr sz="1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220"/>
              </a:spcBef>
              <a:spcAft>
                <a:spcPts val="0"/>
              </a:spcAft>
              <a:buClr>
                <a:schemeClr val="dk1"/>
              </a:buClr>
              <a:buSzPts val="11100"/>
              <a:buFont typeface="Arial"/>
              <a:buNone/>
              <a:defRPr sz="1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0036812" y="28625803"/>
            <a:ext cx="30723839" cy="4292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1560"/>
              </a:spcBef>
              <a:spcAft>
                <a:spcPts val="0"/>
              </a:spcAft>
              <a:buClr>
                <a:schemeClr val="dk1"/>
              </a:buClr>
              <a:buSzPts val="7800"/>
              <a:buFont typeface="Arial"/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None/>
              <a:defRPr sz="6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2559050" y="33901063"/>
            <a:ext cx="11950700" cy="1944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7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17494250" y="33901063"/>
            <a:ext cx="16217900" cy="1944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7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36696650" y="33901063"/>
            <a:ext cx="11950700" cy="1944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1925" tIns="255950" rIns="511925" bIns="25595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559050" y="1465263"/>
            <a:ext cx="46088299" cy="60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559050" y="8535988"/>
            <a:ext cx="46088299" cy="24134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1365250" algn="l" rtl="0">
              <a:spcBef>
                <a:spcPts val="3580"/>
              </a:spcBef>
              <a:spcAft>
                <a:spcPts val="0"/>
              </a:spcAft>
              <a:buClr>
                <a:schemeClr val="dk1"/>
              </a:buClr>
              <a:buSzPts val="17900"/>
              <a:buFont typeface="Arial"/>
              <a:buChar char="•"/>
              <a:defRPr sz="17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1225550" algn="l" rtl="0">
              <a:spcBef>
                <a:spcPts val="3140"/>
              </a:spcBef>
              <a:spcAft>
                <a:spcPts val="0"/>
              </a:spcAft>
              <a:buClr>
                <a:schemeClr val="dk1"/>
              </a:buClr>
              <a:buSzPts val="15700"/>
              <a:buFont typeface="Arial"/>
              <a:buChar char="–"/>
              <a:defRPr sz="1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1085850" algn="l" rtl="0">
              <a:spcBef>
                <a:spcPts val="2700"/>
              </a:spcBef>
              <a:spcAft>
                <a:spcPts val="0"/>
              </a:spcAft>
              <a:buClr>
                <a:schemeClr val="dk1"/>
              </a:buClr>
              <a:buSzPts val="13500"/>
              <a:buFont typeface="Arial"/>
              <a:buChar char="•"/>
              <a:defRPr sz="1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933450" algn="l" rtl="0">
              <a:spcBef>
                <a:spcPts val="2220"/>
              </a:spcBef>
              <a:spcAft>
                <a:spcPts val="0"/>
              </a:spcAft>
              <a:buClr>
                <a:schemeClr val="dk1"/>
              </a:buClr>
              <a:buSzPts val="11100"/>
              <a:buFont typeface="Arial"/>
              <a:buChar char="–"/>
              <a:defRPr sz="1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933450" algn="l" rtl="0">
              <a:spcBef>
                <a:spcPts val="2220"/>
              </a:spcBef>
              <a:spcAft>
                <a:spcPts val="0"/>
              </a:spcAft>
              <a:buClr>
                <a:schemeClr val="dk1"/>
              </a:buClr>
              <a:buSzPts val="11100"/>
              <a:buFont typeface="Arial"/>
              <a:buChar char="»"/>
              <a:defRPr sz="1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933450" algn="l" rtl="0">
              <a:spcBef>
                <a:spcPts val="2220"/>
              </a:spcBef>
              <a:spcAft>
                <a:spcPts val="0"/>
              </a:spcAft>
              <a:buClr>
                <a:schemeClr val="dk1"/>
              </a:buClr>
              <a:buSzPts val="11100"/>
              <a:buFont typeface="Arial"/>
              <a:buChar char="•"/>
              <a:defRPr sz="1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933450" algn="l" rtl="0">
              <a:spcBef>
                <a:spcPts val="2220"/>
              </a:spcBef>
              <a:spcAft>
                <a:spcPts val="0"/>
              </a:spcAft>
              <a:buClr>
                <a:schemeClr val="dk1"/>
              </a:buClr>
              <a:buSzPts val="11100"/>
              <a:buFont typeface="Arial"/>
              <a:buChar char="•"/>
              <a:defRPr sz="1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933450" algn="l" rtl="0">
              <a:spcBef>
                <a:spcPts val="2220"/>
              </a:spcBef>
              <a:spcAft>
                <a:spcPts val="0"/>
              </a:spcAft>
              <a:buClr>
                <a:schemeClr val="dk1"/>
              </a:buClr>
              <a:buSzPts val="11100"/>
              <a:buFont typeface="Arial"/>
              <a:buChar char="•"/>
              <a:defRPr sz="1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933450" algn="l" rtl="0">
              <a:spcBef>
                <a:spcPts val="2220"/>
              </a:spcBef>
              <a:spcAft>
                <a:spcPts val="0"/>
              </a:spcAft>
              <a:buClr>
                <a:schemeClr val="dk1"/>
              </a:buClr>
              <a:buSzPts val="11100"/>
              <a:buFont typeface="Arial"/>
              <a:buChar char="•"/>
              <a:defRPr sz="1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2559050" y="33901063"/>
            <a:ext cx="11950700" cy="1944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7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7494250" y="33901063"/>
            <a:ext cx="16217900" cy="1944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7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36696650" y="33901063"/>
            <a:ext cx="11950700" cy="1944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1925" tIns="255950" rIns="511925" bIns="25595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67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67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67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67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67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67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67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67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67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jpg"/><Relationship Id="rId4" Type="http://schemas.openxmlformats.org/officeDocument/2006/relationships/image" Target="../media/image2.jpg"/><Relationship Id="rId9" Type="http://schemas.openxmlformats.org/officeDocument/2006/relationships/image" Target="../media/image7.jpg"/><Relationship Id="rId1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/>
        </p:nvSpPr>
        <p:spPr>
          <a:xfrm>
            <a:off x="17373602" y="6777040"/>
            <a:ext cx="16532352" cy="28733500"/>
          </a:xfrm>
          <a:prstGeom prst="rect">
            <a:avLst/>
          </a:prstGeom>
          <a:solidFill>
            <a:srgbClr val="D2D2D2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40000" dist="23000" dir="5400000" rotWithShape="0">
              <a:srgbClr val="80808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Shape 90"/>
          <p:cNvSpPr/>
          <p:nvPr/>
        </p:nvSpPr>
        <p:spPr>
          <a:xfrm>
            <a:off x="1252728" y="6785296"/>
            <a:ext cx="15855696" cy="16048794"/>
          </a:xfrm>
          <a:prstGeom prst="rect">
            <a:avLst/>
          </a:prstGeom>
          <a:solidFill>
            <a:srgbClr val="D2D2D2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40000" dist="23000" dir="5400000" rotWithShape="0">
              <a:srgbClr val="80808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Shape 91"/>
          <p:cNvSpPr/>
          <p:nvPr/>
        </p:nvSpPr>
        <p:spPr>
          <a:xfrm>
            <a:off x="34159588" y="26380616"/>
            <a:ext cx="15919704" cy="9129924"/>
          </a:xfrm>
          <a:prstGeom prst="rect">
            <a:avLst/>
          </a:prstGeom>
          <a:solidFill>
            <a:srgbClr val="B9CDE5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40000" dist="23000" dir="5400000" rotWithShape="0">
              <a:srgbClr val="80808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Shape 92"/>
          <p:cNvSpPr/>
          <p:nvPr/>
        </p:nvSpPr>
        <p:spPr>
          <a:xfrm>
            <a:off x="1249154" y="22989705"/>
            <a:ext cx="15855696" cy="10458654"/>
          </a:xfrm>
          <a:prstGeom prst="rect">
            <a:avLst/>
          </a:prstGeom>
          <a:solidFill>
            <a:srgbClr val="CCC1DA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40000" dist="23000" dir="5400000" rotWithShape="0">
              <a:srgbClr val="80808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Shape 93"/>
          <p:cNvSpPr/>
          <p:nvPr/>
        </p:nvSpPr>
        <p:spPr>
          <a:xfrm>
            <a:off x="968374" y="1143000"/>
            <a:ext cx="49399824" cy="5481638"/>
          </a:xfrm>
          <a:prstGeom prst="rect">
            <a:avLst/>
          </a:prstGeom>
          <a:gradFill>
            <a:gsLst>
              <a:gs pos="0">
                <a:srgbClr val="9BC1FF"/>
              </a:gs>
              <a:gs pos="100000">
                <a:srgbClr val="3F80CD"/>
              </a:gs>
            </a:gsLst>
            <a:lin ang="5400000" scaled="0"/>
          </a:gradFill>
          <a:ln w="9525" cap="flat" cmpd="sng">
            <a:solidFill>
              <a:srgbClr val="4A7EBB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40000" dist="23000" dir="5400000" rotWithShape="0">
              <a:srgbClr val="808080">
                <a:alpha val="34901"/>
              </a:srgbClr>
            </a:outerShdw>
          </a:effectLst>
        </p:spPr>
        <p:txBody>
          <a:bodyPr spcFirstLastPara="1" wrap="square" lIns="112000" tIns="56000" rIns="112000" bIns="56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Shape 94"/>
          <p:cNvSpPr/>
          <p:nvPr/>
        </p:nvSpPr>
        <p:spPr>
          <a:xfrm>
            <a:off x="6324600" y="3693708"/>
            <a:ext cx="39439851" cy="2732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1550" tIns="255750" rIns="511550" bIns="2557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Authors</a:t>
            </a:r>
            <a:endParaRPr sz="5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endParaRPr sz="5400" b="0" i="0" u="none" strike="noStrike" cap="none" baseline="30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Affiliations</a:t>
            </a:r>
            <a:endParaRPr sz="5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Shape 95"/>
          <p:cNvSpPr/>
          <p:nvPr/>
        </p:nvSpPr>
        <p:spPr>
          <a:xfrm>
            <a:off x="1400968" y="15603225"/>
            <a:ext cx="13835063" cy="1839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1550" tIns="255750" rIns="511550" bIns="2557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Shape 96"/>
          <p:cNvSpPr/>
          <p:nvPr/>
        </p:nvSpPr>
        <p:spPr>
          <a:xfrm>
            <a:off x="-1" y="2294825"/>
            <a:ext cx="49399800" cy="34671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1900" tIns="55950" rIns="111900" bIns="55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0" b="0" i="0" u="none" strike="noStrike" cap="non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Shape 97"/>
          <p:cNvSpPr/>
          <p:nvPr/>
        </p:nvSpPr>
        <p:spPr>
          <a:xfrm>
            <a:off x="34159588" y="6682840"/>
            <a:ext cx="15919800" cy="19441200"/>
          </a:xfrm>
          <a:prstGeom prst="rect">
            <a:avLst/>
          </a:prstGeom>
          <a:solidFill>
            <a:srgbClr val="D2D2D2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40000" dist="23000" dir="5400000" rotWithShape="0">
              <a:srgbClr val="80808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Shape 98"/>
          <p:cNvSpPr txBox="1"/>
          <p:nvPr/>
        </p:nvSpPr>
        <p:spPr>
          <a:xfrm>
            <a:off x="1455738" y="33706775"/>
            <a:ext cx="1534363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3200"/>
              <a:buFont typeface="Arial"/>
              <a:buNone/>
            </a:pPr>
            <a:r>
              <a:rPr lang="en-US" sz="3200" b="1" i="1" u="none" strike="noStrike" cap="non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Acknowledgment:</a:t>
            </a:r>
            <a:endParaRPr sz="40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Shape 99"/>
          <p:cNvSpPr/>
          <p:nvPr/>
        </p:nvSpPr>
        <p:spPr>
          <a:xfrm>
            <a:off x="1264353" y="33603950"/>
            <a:ext cx="15855600" cy="1811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40000" dist="23000" dir="5400000" rotWithShape="0">
              <a:srgbClr val="80808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Shape 100"/>
          <p:cNvSpPr/>
          <p:nvPr/>
        </p:nvSpPr>
        <p:spPr>
          <a:xfrm>
            <a:off x="5908842" y="22925116"/>
            <a:ext cx="6346825" cy="1255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1550" tIns="255750" rIns="511550" bIns="2557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4800"/>
              <a:buFont typeface="Arial"/>
              <a:buNone/>
            </a:pPr>
            <a:r>
              <a:rPr lang="en-US" sz="4800" b="1" i="0" u="sng" strike="noStrike" cap="non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Methodology</a:t>
            </a:r>
            <a:endParaRPr/>
          </a:p>
        </p:txBody>
      </p:sp>
      <p:sp>
        <p:nvSpPr>
          <p:cNvPr id="101" name="Shape 101"/>
          <p:cNvSpPr txBox="1"/>
          <p:nvPr/>
        </p:nvSpPr>
        <p:spPr>
          <a:xfrm>
            <a:off x="7251700" y="6800851"/>
            <a:ext cx="3943350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4800"/>
              <a:buFont typeface="Arial"/>
              <a:buNone/>
            </a:pPr>
            <a:r>
              <a:rPr lang="en-US" sz="4800" b="1" i="0" u="sng" strike="noStrike" cap="non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Introduction</a:t>
            </a:r>
            <a:endParaRPr/>
          </a:p>
        </p:txBody>
      </p:sp>
      <p:sp>
        <p:nvSpPr>
          <p:cNvPr id="102" name="Shape 102"/>
          <p:cNvSpPr txBox="1"/>
          <p:nvPr/>
        </p:nvSpPr>
        <p:spPr>
          <a:xfrm>
            <a:off x="1739900" y="5334000"/>
            <a:ext cx="4584700" cy="815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0"/>
              <a:buFont typeface="Arial"/>
              <a:buNone/>
            </a:pPr>
            <a:endParaRPr sz="10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Shape 103"/>
          <p:cNvSpPr txBox="1"/>
          <p:nvPr/>
        </p:nvSpPr>
        <p:spPr>
          <a:xfrm>
            <a:off x="18597563" y="33189863"/>
            <a:ext cx="145796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Shape 104"/>
          <p:cNvSpPr txBox="1"/>
          <p:nvPr/>
        </p:nvSpPr>
        <p:spPr>
          <a:xfrm>
            <a:off x="1638300" y="16242877"/>
            <a:ext cx="1420018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Shape 105"/>
          <p:cNvSpPr txBox="1"/>
          <p:nvPr/>
        </p:nvSpPr>
        <p:spPr>
          <a:xfrm>
            <a:off x="36393119" y="26482097"/>
            <a:ext cx="114300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u="sng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Results and conclusions</a:t>
            </a:r>
            <a:endParaRPr sz="4800" b="1" u="sng">
              <a:solidFill>
                <a:srgbClr val="00009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Shape 106"/>
          <p:cNvSpPr txBox="1"/>
          <p:nvPr/>
        </p:nvSpPr>
        <p:spPr>
          <a:xfrm>
            <a:off x="3162300" y="23321886"/>
            <a:ext cx="115824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Shape 107"/>
          <p:cNvSpPr txBox="1"/>
          <p:nvPr/>
        </p:nvSpPr>
        <p:spPr>
          <a:xfrm>
            <a:off x="1739898" y="15742844"/>
            <a:ext cx="1537652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Shape 108"/>
          <p:cNvSpPr txBox="1"/>
          <p:nvPr/>
        </p:nvSpPr>
        <p:spPr>
          <a:xfrm>
            <a:off x="968375" y="712200"/>
            <a:ext cx="49399800" cy="5943000"/>
          </a:xfrm>
          <a:prstGeom prst="rect">
            <a:avLst/>
          </a:prstGeom>
          <a:gradFill>
            <a:gsLst>
              <a:gs pos="0">
                <a:srgbClr val="DBD4EB"/>
              </a:gs>
              <a:gs pos="100000">
                <a:srgbClr val="9180BB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1">
                <a:solidFill>
                  <a:schemeClr val="dk1"/>
                </a:solidFill>
              </a:rPr>
              <a:t>Observations of the Planetary Boundary Layer During the 2017 North American Solar Eclipse</a:t>
            </a:r>
            <a:endParaRPr sz="5800">
              <a:solidFill>
                <a:schemeClr val="dk1"/>
              </a:solidFill>
            </a:endParaRPr>
          </a:p>
          <a:p>
            <a:pPr marL="0" marR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5800">
                <a:solidFill>
                  <a:schemeClr val="dk1"/>
                </a:solidFill>
              </a:rPr>
              <a:t>Kristen Axon, Cole Evans, Erika Goshorn, Aaron Mehner, Seth Tacke, and William Wight</a:t>
            </a:r>
            <a:endParaRPr sz="5800">
              <a:solidFill>
                <a:schemeClr val="dk1"/>
              </a:solidFill>
            </a:endParaRPr>
          </a:p>
          <a:p>
            <a:pPr marL="0" marR="0" lvl="0" indent="0" algn="ctr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5800">
                <a:solidFill>
                  <a:schemeClr val="dk1"/>
                </a:solidFill>
              </a:rPr>
              <a:t>Faculty Advisor Dr. Adam Stepanek</a:t>
            </a:r>
            <a:endParaRPr sz="5800">
              <a:solidFill>
                <a:schemeClr val="dk1"/>
              </a:solidFill>
            </a:endParaRPr>
          </a:p>
          <a:p>
            <a:pPr marL="0" marR="0" lvl="0" indent="0" algn="ctr" rtl="0"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5800" i="1">
                <a:solidFill>
                  <a:schemeClr val="dk1"/>
                </a:solidFill>
              </a:rPr>
              <a:t>Department of Geography and Meteorology, Valparaiso University</a:t>
            </a:r>
            <a:endParaRPr sz="5800" i="1">
              <a:solidFill>
                <a:schemeClr val="dk1"/>
              </a:solidFill>
            </a:endParaRPr>
          </a:p>
        </p:txBody>
      </p:sp>
      <p:sp>
        <p:nvSpPr>
          <p:cNvPr id="109" name="Shape 109"/>
          <p:cNvSpPr txBox="1"/>
          <p:nvPr/>
        </p:nvSpPr>
        <p:spPr>
          <a:xfrm>
            <a:off x="1346350" y="7807325"/>
            <a:ext cx="15376500" cy="57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●"/>
            </a:pPr>
            <a:r>
              <a:rPr lang="en-US" sz="3600" dirty="0">
                <a:solidFill>
                  <a:schemeClr val="dk1"/>
                </a:solidFill>
              </a:rPr>
              <a:t>On August 21, 2017, the United States experienced a total solar eclipse. This event provided a unique opportunity to study an eclipse’s impact on the vertical profile of the atmosphere. </a:t>
            </a:r>
            <a:endParaRPr sz="3600" dirty="0">
              <a:solidFill>
                <a:schemeClr val="dk1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</a:endParaRPr>
          </a:p>
          <a:p>
            <a:pPr marL="457200" lvl="0" indent="-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●"/>
            </a:pPr>
            <a:r>
              <a:rPr lang="en-US" sz="3600" dirty="0">
                <a:solidFill>
                  <a:schemeClr val="dk1"/>
                </a:solidFill>
              </a:rPr>
              <a:t>A solar eclipse is hypothesized to be associated with a drop in temperature, moisture changes, and variability with wind speed.</a:t>
            </a:r>
            <a:endParaRPr sz="3600" dirty="0">
              <a:solidFill>
                <a:schemeClr val="dk1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</a:endParaRPr>
          </a:p>
          <a:p>
            <a:pPr marL="457200" lvl="0" indent="-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●"/>
            </a:pPr>
            <a:r>
              <a:rPr lang="en-US" sz="3600" dirty="0">
                <a:solidFill>
                  <a:schemeClr val="dk1"/>
                </a:solidFill>
              </a:rPr>
              <a:t>During the solar eclipse, radiosondes were launched into the atmosphere to collect data on atmospheric parameters including temperature, pressure, and humidity before, during, and after totality.</a:t>
            </a:r>
            <a:endParaRPr sz="3600" dirty="0">
              <a:solidFill>
                <a:schemeClr val="dk1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36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36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36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36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36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36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36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3600" b="1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3600" b="1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/>
              <a:t>              </a:t>
            </a:r>
            <a:endParaRPr sz="3600" dirty="0"/>
          </a:p>
        </p:txBody>
      </p:sp>
      <p:pic>
        <p:nvPicPr>
          <p:cNvPr id="110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9900" y="2294824"/>
            <a:ext cx="5870794" cy="385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32621" y="13719825"/>
            <a:ext cx="10589897" cy="7942423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Shape 112"/>
          <p:cNvSpPr txBox="1"/>
          <p:nvPr/>
        </p:nvSpPr>
        <p:spPr>
          <a:xfrm>
            <a:off x="5963605" y="33630969"/>
            <a:ext cx="10993290" cy="16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Photos by Dr. Teresa Bals-</a:t>
            </a:r>
            <a:r>
              <a:rPr lang="en-US" sz="2800" dirty="0" err="1"/>
              <a:t>Elsholz</a:t>
            </a:r>
            <a:r>
              <a:rPr lang="en-US" sz="2800" dirty="0"/>
              <a:t>; Comparison soundings from the </a:t>
            </a:r>
            <a:r>
              <a:rPr lang="en-US" sz="2800" dirty="0" err="1"/>
              <a:t>Coweeta</a:t>
            </a:r>
            <a:r>
              <a:rPr lang="en-US" sz="2800" dirty="0"/>
              <a:t> Hydrologic Laboratory; Funding assistance by the Valparaiso University Committee to Enhance Learning and Teaching (CELT)</a:t>
            </a:r>
            <a:endParaRPr sz="2800" dirty="0"/>
          </a:p>
        </p:txBody>
      </p:sp>
      <p:sp>
        <p:nvSpPr>
          <p:cNvPr id="113" name="Shape 113"/>
          <p:cNvSpPr txBox="1"/>
          <p:nvPr/>
        </p:nvSpPr>
        <p:spPr>
          <a:xfrm>
            <a:off x="1264350" y="22498350"/>
            <a:ext cx="15855600" cy="109497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rgbClr val="0000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u="sng" dirty="0">
                <a:solidFill>
                  <a:srgbClr val="000090"/>
                </a:solidFill>
              </a:rPr>
              <a:t>Methodology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u="sng" dirty="0">
              <a:solidFill>
                <a:srgbClr val="000090"/>
              </a:solidFill>
            </a:endParaRPr>
          </a:p>
          <a:p>
            <a:pPr marL="457200" indent="-457200">
              <a:spcBef>
                <a:spcPts val="100"/>
              </a:spcBef>
              <a:buSzPts val="3600"/>
              <a:buFont typeface="Arial"/>
              <a:buChar char="●"/>
            </a:pPr>
            <a:r>
              <a:rPr lang="en-US" sz="3600" dirty="0"/>
              <a:t>A location within the path of totality absent of large obstructions was chosen to perform the instrumented balloon launches. </a:t>
            </a:r>
          </a:p>
          <a:p>
            <a:pPr marL="457200" indent="-457200">
              <a:spcBef>
                <a:spcPts val="100"/>
              </a:spcBef>
              <a:buSzPts val="3600"/>
              <a:buFont typeface="Arial"/>
              <a:buChar char="●"/>
            </a:pPr>
            <a:endParaRPr lang="en-US" sz="2400" dirty="0"/>
          </a:p>
          <a:p>
            <a:pPr marL="457200" lvl="0" indent="-457200">
              <a:spcBef>
                <a:spcPts val="100"/>
              </a:spcBef>
              <a:spcAft>
                <a:spcPts val="0"/>
              </a:spcAft>
              <a:buSzPts val="3600"/>
              <a:buChar char="●"/>
            </a:pPr>
            <a:r>
              <a:rPr lang="en-US" sz="3600" dirty="0"/>
              <a:t>Four radiosondes were launched at 11:46 am, 12:40 pm, 1:15 pm, and 1:50 pm (CDT) from Coulterville, IL., capturing atmospheric profiles throughout the spectrum of totality.</a:t>
            </a:r>
            <a:endParaRPr sz="36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457200" lvl="0" indent="-457200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-US" sz="3600" dirty="0"/>
              <a:t>Surface temperatures were recorded every ten minutes throughout the duration of the eclipse, starting five minutes before onset. An additional measurement was taken concurrent with eclipse totality at 1:20 pm.   </a:t>
            </a:r>
            <a:endParaRPr sz="36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457200" lvl="0" indent="-457200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-US" sz="3600" dirty="0"/>
              <a:t>Parameter analysis was conducted through the creation of Skew-T graphs, a surface temperature time series, a table of upper level temperature changes, and a graph with wind speed changes near the surface.  </a:t>
            </a:r>
            <a:endParaRPr sz="36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457200" lvl="0" indent="-457200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-US" sz="3600" dirty="0"/>
              <a:t>Data collected by Valparaiso University was compared with radiosonde launches performed at the </a:t>
            </a:r>
            <a:r>
              <a:rPr lang="en-US" sz="3600" dirty="0" err="1"/>
              <a:t>Coweeta</a:t>
            </a:r>
            <a:r>
              <a:rPr lang="en-US" sz="3600" dirty="0"/>
              <a:t> Hydrologic Laboratory in Otto, NC.</a:t>
            </a:r>
            <a:endParaRPr sz="3600" dirty="0"/>
          </a:p>
        </p:txBody>
      </p:sp>
      <p:pic>
        <p:nvPicPr>
          <p:cNvPr id="114" name="Shape 1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218638" y="2096438"/>
            <a:ext cx="3943350" cy="4165511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Shape 115"/>
          <p:cNvSpPr txBox="1"/>
          <p:nvPr/>
        </p:nvSpPr>
        <p:spPr>
          <a:xfrm>
            <a:off x="34174700" y="26066825"/>
            <a:ext cx="15919800" cy="9403500"/>
          </a:xfrm>
          <a:prstGeom prst="rect">
            <a:avLst/>
          </a:prstGeom>
          <a:solidFill>
            <a:srgbClr val="B4A7D6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u="sng" dirty="0">
                <a:solidFill>
                  <a:srgbClr val="000090"/>
                </a:solidFill>
              </a:rPr>
              <a:t>Results and Conclusions</a:t>
            </a:r>
            <a:endParaRPr sz="4800" b="1" u="sng" dirty="0">
              <a:solidFill>
                <a:srgbClr val="000090"/>
              </a:solidFill>
            </a:endParaRPr>
          </a:p>
        </p:txBody>
      </p:sp>
      <p:pic>
        <p:nvPicPr>
          <p:cNvPr id="116" name="Shape 116"/>
          <p:cNvPicPr preferRelativeResize="0"/>
          <p:nvPr/>
        </p:nvPicPr>
        <p:blipFill rotWithShape="1">
          <a:blip r:embed="rId6">
            <a:alphaModFix/>
          </a:blip>
          <a:srcRect t="12706" b="11432"/>
          <a:stretch/>
        </p:blipFill>
        <p:spPr>
          <a:xfrm>
            <a:off x="45115987" y="28047100"/>
            <a:ext cx="4722626" cy="6359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17" name="Shape 1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2581800" y="20219263"/>
            <a:ext cx="7297975" cy="5473472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Shape 118"/>
          <p:cNvSpPr txBox="1"/>
          <p:nvPr/>
        </p:nvSpPr>
        <p:spPr>
          <a:xfrm>
            <a:off x="35614250" y="11163588"/>
            <a:ext cx="13579800" cy="12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Table 1. Temperature changes between radisosonde launches for 950-hPa, 850-hPa, 750-hPa, and 650-hPa</a:t>
            </a:r>
            <a:endParaRPr sz="3200"/>
          </a:p>
        </p:txBody>
      </p:sp>
      <p:sp>
        <p:nvSpPr>
          <p:cNvPr id="119" name="Shape 119"/>
          <p:cNvSpPr txBox="1"/>
          <p:nvPr/>
        </p:nvSpPr>
        <p:spPr>
          <a:xfrm>
            <a:off x="34534850" y="17741325"/>
            <a:ext cx="7581000" cy="21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Figure 7. Time series plot of surface temperatures taken every 10 minutes from 11:45 am to 2:05 pm (CDT) using a Kestrel </a:t>
            </a:r>
            <a:endParaRPr sz="3200"/>
          </a:p>
        </p:txBody>
      </p:sp>
      <p:sp>
        <p:nvSpPr>
          <p:cNvPr id="120" name="Shape 120"/>
          <p:cNvSpPr txBox="1"/>
          <p:nvPr/>
        </p:nvSpPr>
        <p:spPr>
          <a:xfrm>
            <a:off x="17669625" y="7139250"/>
            <a:ext cx="15919800" cy="12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u="sng">
                <a:solidFill>
                  <a:srgbClr val="000090"/>
                </a:solidFill>
              </a:rPr>
              <a:t>Skew-T Analaysis From Radiosonde Launches</a:t>
            </a:r>
            <a:endParaRPr sz="4800" b="1" u="sng">
              <a:solidFill>
                <a:srgbClr val="000090"/>
              </a:solidFill>
            </a:endParaRPr>
          </a:p>
        </p:txBody>
      </p:sp>
      <p:sp>
        <p:nvSpPr>
          <p:cNvPr id="121" name="Shape 121"/>
          <p:cNvSpPr txBox="1"/>
          <p:nvPr/>
        </p:nvSpPr>
        <p:spPr>
          <a:xfrm>
            <a:off x="34174700" y="27075750"/>
            <a:ext cx="11010300" cy="83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rtl="0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-US" sz="3600" dirty="0"/>
              <a:t>Notable drop in surface temperatures in conjunction with increasing percentage of solar coverage.  Local temporal minimum temperature lagged eclipse totality by approximately five minutes.</a:t>
            </a:r>
          </a:p>
          <a:p>
            <a:pPr marL="457200" lvl="0" indent="-457200" rtl="0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endParaRPr lang="en-US" sz="2400" dirty="0"/>
          </a:p>
          <a:p>
            <a:pPr marL="457200" lvl="0" indent="-457200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-US" sz="3600" dirty="0"/>
              <a:t>Minor increase in near-surface dew point observed concurrent with temperature decrease.</a:t>
            </a:r>
            <a:endParaRPr sz="36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457200" lvl="0" indent="-457200" rtl="0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-US" sz="3600" dirty="0"/>
              <a:t>Otto, NC observed a slight decrease in both temperature and dew point while temperatures decreased during totality (with a subsequent increase in the final launch).</a:t>
            </a:r>
            <a:endParaRPr sz="3600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457200" lvl="0" indent="-457200" rtl="0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-US" sz="3600" dirty="0"/>
              <a:t>General increase in wind speeds in the lowest-levels of the </a:t>
            </a:r>
            <a:r>
              <a:rPr lang="en-US" sz="3600"/>
              <a:t>atmosphere evident.</a:t>
            </a:r>
            <a:endParaRPr sz="3600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36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3600" dirty="0"/>
          </a:p>
        </p:txBody>
      </p:sp>
      <p:sp>
        <p:nvSpPr>
          <p:cNvPr id="122" name="Shape 122"/>
          <p:cNvSpPr txBox="1"/>
          <p:nvPr/>
        </p:nvSpPr>
        <p:spPr>
          <a:xfrm>
            <a:off x="19603350" y="8291275"/>
            <a:ext cx="39432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Coulterville, IL</a:t>
            </a:r>
            <a:endParaRPr sz="3600" b="1"/>
          </a:p>
        </p:txBody>
      </p:sp>
      <p:sp>
        <p:nvSpPr>
          <p:cNvPr id="123" name="Shape 123"/>
          <p:cNvSpPr txBox="1"/>
          <p:nvPr/>
        </p:nvSpPr>
        <p:spPr>
          <a:xfrm>
            <a:off x="28623350" y="8296938"/>
            <a:ext cx="2393100" cy="8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Otto, NC</a:t>
            </a:r>
            <a:endParaRPr sz="3600" b="1"/>
          </a:p>
        </p:txBody>
      </p:sp>
      <p:sp>
        <p:nvSpPr>
          <p:cNvPr id="124" name="Shape 124"/>
          <p:cNvSpPr txBox="1"/>
          <p:nvPr/>
        </p:nvSpPr>
        <p:spPr>
          <a:xfrm>
            <a:off x="17892625" y="15821761"/>
            <a:ext cx="7092300" cy="11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Figure 1. Launch 2 (of 4) at 1740 UTC (before eclipse totality)</a:t>
            </a:r>
            <a:endParaRPr sz="3600" dirty="0"/>
          </a:p>
        </p:txBody>
      </p:sp>
      <p:sp>
        <p:nvSpPr>
          <p:cNvPr id="125" name="Shape 125"/>
          <p:cNvSpPr txBox="1"/>
          <p:nvPr/>
        </p:nvSpPr>
        <p:spPr>
          <a:xfrm>
            <a:off x="26132375" y="15800989"/>
            <a:ext cx="7092300" cy="11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Figure 4. Launch 1 (of 3) at 1630 UTC (before eclipse totality)</a:t>
            </a:r>
            <a:endParaRPr sz="3600" dirty="0"/>
          </a:p>
        </p:txBody>
      </p:sp>
      <p:sp>
        <p:nvSpPr>
          <p:cNvPr id="126" name="Shape 126"/>
          <p:cNvSpPr txBox="1"/>
          <p:nvPr/>
        </p:nvSpPr>
        <p:spPr>
          <a:xfrm>
            <a:off x="17892625" y="24442450"/>
            <a:ext cx="7092300" cy="16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Figure 2. Launch 3 (of 4) at 1815 UTC (five minutes prior to totality)</a:t>
            </a:r>
            <a:endParaRPr sz="3600" dirty="0"/>
          </a:p>
        </p:txBody>
      </p:sp>
      <p:sp>
        <p:nvSpPr>
          <p:cNvPr id="127" name="Shape 127"/>
          <p:cNvSpPr txBox="1"/>
          <p:nvPr/>
        </p:nvSpPr>
        <p:spPr>
          <a:xfrm>
            <a:off x="26026113" y="24400913"/>
            <a:ext cx="7092300" cy="16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Figure 5. Launch 2 (of 3) at 1830 UTC (six minutes prior to totality)</a:t>
            </a:r>
            <a:endParaRPr sz="3600" dirty="0"/>
          </a:p>
        </p:txBody>
      </p:sp>
      <p:sp>
        <p:nvSpPr>
          <p:cNvPr id="128" name="Shape 128"/>
          <p:cNvSpPr txBox="1"/>
          <p:nvPr/>
        </p:nvSpPr>
        <p:spPr>
          <a:xfrm>
            <a:off x="17892613" y="33535642"/>
            <a:ext cx="7092300" cy="12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Figure 3. Launch 4 (of 4) at 1850 UTC (30 minutes post totality)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3600" dirty="0"/>
          </a:p>
        </p:txBody>
      </p:sp>
      <p:sp>
        <p:nvSpPr>
          <p:cNvPr id="129" name="Shape 129"/>
          <p:cNvSpPr txBox="1"/>
          <p:nvPr/>
        </p:nvSpPr>
        <p:spPr>
          <a:xfrm>
            <a:off x="25920638" y="33473354"/>
            <a:ext cx="7483500" cy="11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Figure 6. Launch 3 (of 3) at 2030 UTC (55 minutes post totality)</a:t>
            </a:r>
            <a:endParaRPr sz="3600" dirty="0"/>
          </a:p>
        </p:txBody>
      </p:sp>
      <p:pic>
        <p:nvPicPr>
          <p:cNvPr id="130" name="Shape 130"/>
          <p:cNvPicPr preferRelativeResize="0"/>
          <p:nvPr/>
        </p:nvPicPr>
        <p:blipFill rotWithShape="1">
          <a:blip r:embed="rId8">
            <a:alphaModFix/>
          </a:blip>
          <a:srcRect l="17573"/>
          <a:stretch/>
        </p:blipFill>
        <p:spPr>
          <a:xfrm>
            <a:off x="17810175" y="17713922"/>
            <a:ext cx="7483500" cy="6338179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Shape 131"/>
          <p:cNvSpPr txBox="1"/>
          <p:nvPr/>
        </p:nvSpPr>
        <p:spPr>
          <a:xfrm>
            <a:off x="45185000" y="34666750"/>
            <a:ext cx="45846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Photo by Erika Goshorn</a:t>
            </a:r>
            <a:endParaRPr sz="3200"/>
          </a:p>
        </p:txBody>
      </p:sp>
      <p:sp>
        <p:nvSpPr>
          <p:cNvPr id="132" name="Shape 132"/>
          <p:cNvSpPr txBox="1"/>
          <p:nvPr/>
        </p:nvSpPr>
        <p:spPr>
          <a:xfrm>
            <a:off x="1739600" y="15700925"/>
            <a:ext cx="669000" cy="831000"/>
          </a:xfrm>
          <a:prstGeom prst="rect">
            <a:avLst/>
          </a:prstGeom>
          <a:solidFill>
            <a:srgbClr val="D2D2D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3" name="Shape 13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4283837" y="20219262"/>
            <a:ext cx="7297976" cy="5473482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Shape 134"/>
          <p:cNvSpPr txBox="1"/>
          <p:nvPr/>
        </p:nvSpPr>
        <p:spPr>
          <a:xfrm>
            <a:off x="34702600" y="6869150"/>
            <a:ext cx="14775600" cy="8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u="sng">
                <a:solidFill>
                  <a:srgbClr val="000090"/>
                </a:solidFill>
              </a:rPr>
              <a:t>Temperature Table and Time Series Plot</a:t>
            </a:r>
            <a:endParaRPr sz="4800" b="1" u="sng">
              <a:solidFill>
                <a:srgbClr val="000090"/>
              </a:solidFill>
            </a:endParaRPr>
          </a:p>
        </p:txBody>
      </p:sp>
      <p:sp>
        <p:nvSpPr>
          <p:cNvPr id="135" name="Shape 135"/>
          <p:cNvSpPr txBox="1"/>
          <p:nvPr/>
        </p:nvSpPr>
        <p:spPr>
          <a:xfrm>
            <a:off x="1400975" y="33603950"/>
            <a:ext cx="39432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FFFFFF"/>
                </a:solidFill>
                <a:highlight>
                  <a:srgbClr val="FFFFFF"/>
                </a:highlight>
              </a:rPr>
              <a:t>FFFFFFFF</a:t>
            </a:r>
            <a:endParaRPr sz="6000">
              <a:solidFill>
                <a:srgbClr val="FFFFFF"/>
              </a:solidFill>
              <a:highlight>
                <a:srgbClr val="FFFFFF"/>
              </a:highlight>
            </a:endParaRPr>
          </a:p>
        </p:txBody>
      </p:sp>
      <p:sp>
        <p:nvSpPr>
          <p:cNvPr id="136" name="Shape 136"/>
          <p:cNvSpPr txBox="1"/>
          <p:nvPr/>
        </p:nvSpPr>
        <p:spPr>
          <a:xfrm>
            <a:off x="1231900" y="33603950"/>
            <a:ext cx="4676942" cy="12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1">
                <a:solidFill>
                  <a:srgbClr val="000090"/>
                </a:solidFill>
              </a:rPr>
              <a:t>Acknowledgements:</a:t>
            </a:r>
            <a:endParaRPr sz="3600" b="1" i="1">
              <a:solidFill>
                <a:srgbClr val="000090"/>
              </a:solidFill>
            </a:endParaRPr>
          </a:p>
        </p:txBody>
      </p:sp>
      <p:pic>
        <p:nvPicPr>
          <p:cNvPr id="137" name="Shape 137"/>
          <p:cNvPicPr preferRelativeResize="0"/>
          <p:nvPr/>
        </p:nvPicPr>
        <p:blipFill rotWithShape="1">
          <a:blip r:embed="rId10">
            <a:alphaModFix/>
          </a:blip>
          <a:srcRect l="16812"/>
          <a:stretch/>
        </p:blipFill>
        <p:spPr>
          <a:xfrm>
            <a:off x="17879588" y="9233575"/>
            <a:ext cx="7381848" cy="617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Shape 138"/>
          <p:cNvPicPr preferRelativeResize="0"/>
          <p:nvPr/>
        </p:nvPicPr>
        <p:blipFill rotWithShape="1">
          <a:blip r:embed="rId11">
            <a:alphaModFix/>
          </a:blip>
          <a:srcRect l="16499"/>
          <a:stretch/>
        </p:blipFill>
        <p:spPr>
          <a:xfrm>
            <a:off x="17748000" y="26851700"/>
            <a:ext cx="7580912" cy="6338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Shape 139"/>
          <p:cNvPicPr preferRelativeResize="0"/>
          <p:nvPr/>
        </p:nvPicPr>
        <p:blipFill rotWithShape="1">
          <a:blip r:embed="rId12">
            <a:alphaModFix/>
          </a:blip>
          <a:srcRect l="16541"/>
          <a:stretch/>
        </p:blipFill>
        <p:spPr>
          <a:xfrm>
            <a:off x="26032588" y="9195113"/>
            <a:ext cx="7381852" cy="617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Shape 140"/>
          <p:cNvPicPr preferRelativeResize="0"/>
          <p:nvPr/>
        </p:nvPicPr>
        <p:blipFill rotWithShape="1">
          <a:blip r:embed="rId13">
            <a:alphaModFix/>
          </a:blip>
          <a:srcRect l="16770"/>
          <a:stretch/>
        </p:blipFill>
        <p:spPr>
          <a:xfrm>
            <a:off x="25936175" y="17682788"/>
            <a:ext cx="7580900" cy="6359204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1" name="Shape 141"/>
          <p:cNvPicPr preferRelativeResize="0"/>
          <p:nvPr/>
        </p:nvPicPr>
        <p:blipFill rotWithShape="1">
          <a:blip r:embed="rId14">
            <a:alphaModFix/>
          </a:blip>
          <a:srcRect l="16777"/>
          <a:stretch/>
        </p:blipFill>
        <p:spPr>
          <a:xfrm>
            <a:off x="25961355" y="26841188"/>
            <a:ext cx="7580884" cy="6359201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2" name="Shape 142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35614250" y="8179000"/>
            <a:ext cx="12952297" cy="306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Shape 143"/>
          <p:cNvSpPr txBox="1"/>
          <p:nvPr/>
        </p:nvSpPr>
        <p:spPr>
          <a:xfrm>
            <a:off x="42348575" y="17811688"/>
            <a:ext cx="7381800" cy="23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Figure 8. Time series plot of wind speed at 990, 970, 950, and 920 hPa at each launch </a:t>
            </a:r>
            <a:endParaRPr sz="3200"/>
          </a:p>
        </p:txBody>
      </p:sp>
      <p:pic>
        <p:nvPicPr>
          <p:cNvPr id="144" name="Shape 144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42599175" y="13157275"/>
            <a:ext cx="7297974" cy="443987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40000" dist="23000" dir="5400000" rotWithShape="0">
              <a:srgbClr val="808080">
                <a:alpha val="34900"/>
              </a:srgbClr>
            </a:outerShdw>
          </a:effectLst>
        </p:spPr>
      </p:pic>
      <p:pic>
        <p:nvPicPr>
          <p:cNvPr id="145" name="Shape 145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34323925" y="13146226"/>
            <a:ext cx="7877175" cy="4439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600</Words>
  <Application>Microsoft Office PowerPoint</Application>
  <PresentationFormat>Custom</PresentationFormat>
  <Paragraphs>66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AJnJA Yoga Laptop</cp:lastModifiedBy>
  <cp:revision>8</cp:revision>
  <dcterms:modified xsi:type="dcterms:W3CDTF">2018-04-13T16:12:09Z</dcterms:modified>
</cp:coreProperties>
</file>